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660"/>
  </p:normalViewPr>
  <p:slideViewPr>
    <p:cSldViewPr snapToGrid="0">
      <p:cViewPr>
        <p:scale>
          <a:sx n="50" d="100"/>
          <a:sy n="50" d="100"/>
        </p:scale>
        <p:origin x="13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BB2E-F85D-483B-75CF-07FDC4092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62B40-F317-7AAB-65C7-5CB47B76E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C5C1B-7AE2-14E0-C09D-3EE5E08E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3F060-0C67-66A1-D143-66137865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88887-1C52-987A-1EDC-21FA120D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09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DE8A-5EDA-3316-C113-E062C14E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61F83-486B-BB27-F9DA-00710B4C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B4A0C-F3B7-97BD-1803-931651431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CA849-48E0-6F09-48DB-8A84604F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A2864-1D39-A9FA-C1B7-620D7B40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8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2BC2D-80EA-5F98-3C0B-A5873C759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5753C-5709-E59E-4BC6-EF49F39B2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D61B8-ACCE-3200-1C53-ABA4F222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57775-8382-8D18-F3F9-945D05651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8D565-DD71-2190-6A6A-DD6C181D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53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FAE7-42FC-98EF-926F-FAA1B4CC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2DB83-1E0F-9103-E6E9-B2EABDC5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699F1-1FFF-5BD9-BE0D-31234922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08897-A1AB-D013-815D-E0E56A1C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ED542-26A5-0A72-7FFE-D43C46F4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73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0A6B-673D-F519-E9D6-9646EECD5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0D44-3DF5-304A-A3CE-1BDB7E7E5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C6FCB-8166-8C0F-6B7F-3C55D766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4435A-671A-7625-696D-55985A5E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0A1F1-8FDB-0937-CCF5-752E597B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45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A6A7-DB6D-ABF1-E7DE-8362F252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8EC35-BC9D-32CE-6FB7-CC0A67D4D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2061D-61E0-626F-5AF6-864E3171B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5AA24-A0B4-F4D6-C2D5-95EB2D0E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935BE-3962-02EB-6A09-A6E8261D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AE6CE-2F29-674F-8FB3-C6F954CA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0B3D-2563-9D3F-3096-3C1D13F8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D4633-E129-66AE-0726-B8DDB7DAE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95B6B-1485-B4F0-1487-5E354E73C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0088E-184A-4995-3C14-AEBE8F775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998DE-48AD-FE03-D106-4E7105F5A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838FF-F1D4-F52F-2944-EFC19A5FD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BA1A-EB32-42F9-59D0-32F0772B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A93FA-797E-27EE-65E5-C1E096C50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61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C21AB-DBAD-F65A-763F-C92A8B39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58392-91B2-4F31-76A9-CD41DC4A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1331E-DFC5-9898-CDED-6B870992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58B64-645F-99F7-FF0F-AB2EBE06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00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F723CE-92B3-602F-C6D6-93E3B2FE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2A6E0-ED9D-3EDA-A258-B14E3D58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2486C-77C3-3072-198C-EDB15FCF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90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73AD-1226-4BF6-23AF-4DB6E5B8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8138B-E633-3612-8FC6-7A26159E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1A589-09C9-EE0D-00FF-9C99EDDBC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006D4-0848-C60F-67E1-9581F1D9B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4952E-FD77-1968-A78F-9AFB55F6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12E3E-C723-F35F-C12B-4E7BBFC3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06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E4B3-1BFF-D6C0-8CBE-CBA9B8F5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E43DA-5C21-BC7D-9119-01A7A9501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4F9BD-6D4A-93C3-2663-9FC93AA72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6D64B-4DA3-CFEA-24FD-6E1F6C6C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7E935-7DD2-F66A-F4AD-8BC478B7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433FA-C6CB-7147-730B-44A9077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73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05C494-84E5-07E6-F51B-FBA5A42F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910EA-2A88-F0E1-410C-B94F88CCB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1D5E2-8E95-F461-5EA9-55CE4DC13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5A27B-065E-49CF-8419-B045E8CCED74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E6C66-B1CA-EC0C-18F0-2F2CF9F2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78C5E-5D8C-05E5-338D-B5A5AC476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20149-5A38-4560-BEE4-730D0FAB2F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76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EFFF77-CB30-3DCE-0182-63E5C9262093}"/>
              </a:ext>
            </a:extLst>
          </p:cNvPr>
          <p:cNvSpPr txBox="1"/>
          <p:nvPr/>
        </p:nvSpPr>
        <p:spPr>
          <a:xfrm>
            <a:off x="428946" y="380411"/>
            <a:ext cx="80780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b="1" i="0" dirty="0">
                <a:solidFill>
                  <a:srgbClr val="171C25"/>
                </a:solidFill>
                <a:effectLst/>
                <a:latin typeface="Poppins" panose="00000500000000000000" pitchFamily="2" charset="0"/>
              </a:rPr>
              <a:t>CASTLY</a:t>
            </a:r>
            <a:endParaRPr lang="en-IN" sz="9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CFE54-B4E3-8E67-CF0B-517829D3327B}"/>
              </a:ext>
            </a:extLst>
          </p:cNvPr>
          <p:cNvSpPr txBox="1"/>
          <p:nvPr/>
        </p:nvSpPr>
        <p:spPr>
          <a:xfrm>
            <a:off x="428946" y="1950071"/>
            <a:ext cx="4461553" cy="127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1600" b="1" dirty="0">
                <a:solidFill>
                  <a:schemeClr val="tx2"/>
                </a:solidFill>
                <a:effectLst/>
                <a:latin typeface="Papyrus" panose="03070502060502030205" pitchFamily="66" charset="0"/>
              </a:rPr>
              <a:t>Automated Podcast Transcription and Topic Segmentation: Turn hours of audio into minutes of insight.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19AE2-3160-3E5F-3221-C289C3E07FAF}"/>
              </a:ext>
            </a:extLst>
          </p:cNvPr>
          <p:cNvSpPr txBox="1"/>
          <p:nvPr/>
        </p:nvSpPr>
        <p:spPr>
          <a:xfrm>
            <a:off x="2993205" y="6025157"/>
            <a:ext cx="6205590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1" i="0" dirty="0">
                <a:solidFill>
                  <a:schemeClr val="tx2"/>
                </a:solidFill>
                <a:effectLst/>
                <a:latin typeface="Perpetua" panose="02020502060401020303" pitchFamily="18" charset="0"/>
              </a:rPr>
              <a:t>Presented by Manasi Narkhede </a:t>
            </a:r>
          </a:p>
        </p:txBody>
      </p:sp>
    </p:spTree>
    <p:extLst>
      <p:ext uri="{BB962C8B-B14F-4D97-AF65-F5344CB8AC3E}">
        <p14:creationId xmlns:p14="http://schemas.microsoft.com/office/powerpoint/2010/main" val="388849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73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98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0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1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09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FF0A28-A439-84FA-F906-3DB69F184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256851" y="1602768"/>
            <a:ext cx="11697725" cy="5028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BE25B4-DF78-4A2C-53AE-30AB11A05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r="2896"/>
          <a:stretch>
            <a:fillRect/>
          </a:stretch>
        </p:blipFill>
        <p:spPr>
          <a:xfrm>
            <a:off x="346509" y="5804727"/>
            <a:ext cx="4918510" cy="8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BEA111-C334-188C-C794-F781D675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47543"/>
            <a:ext cx="11391900" cy="1055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3D2DD-A136-DD0C-0D27-2FA28149A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603501"/>
            <a:ext cx="3810000" cy="36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16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22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21</Words>
  <Application>Microsoft Office PowerPoint</Application>
  <PresentationFormat>Widescreen</PresentationFormat>
  <Paragraphs>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Papyrus</vt:lpstr>
      <vt:lpstr>Perpetua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Manasi Narkhede</dc:creator>
  <cp:lastModifiedBy>Manasi Narkhede</cp:lastModifiedBy>
  <cp:revision>11</cp:revision>
  <dcterms:created xsi:type="dcterms:W3CDTF">2026-02-16T12:07:47Z</dcterms:created>
  <dcterms:modified xsi:type="dcterms:W3CDTF">2026-02-20T12:30:26Z</dcterms:modified>
</cp:coreProperties>
</file>